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CF6284-C05C-480A-93BA-2E43D679EA06}" v="1" dt="2024-04-25T12:52:39.8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1" y="1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Boes" userId="3218d6d3d6939c5f" providerId="LiveId" clId="{02CF6284-C05C-480A-93BA-2E43D679EA06}"/>
    <pc:docChg chg="custSel modSld">
      <pc:chgData name="Tony Boes" userId="3218d6d3d6939c5f" providerId="LiveId" clId="{02CF6284-C05C-480A-93BA-2E43D679EA06}" dt="2024-04-25T12:52:41.767" v="3" actId="962"/>
      <pc:docMkLst>
        <pc:docMk/>
      </pc:docMkLst>
      <pc:sldChg chg="addSp delSp modSp mod">
        <pc:chgData name="Tony Boes" userId="3218d6d3d6939c5f" providerId="LiveId" clId="{02CF6284-C05C-480A-93BA-2E43D679EA06}" dt="2024-04-25T12:52:41.767" v="3" actId="962"/>
        <pc:sldMkLst>
          <pc:docMk/>
          <pc:sldMk cId="3467396197" sldId="256"/>
        </pc:sldMkLst>
        <pc:picChg chg="add mod">
          <ac:chgData name="Tony Boes" userId="3218d6d3d6939c5f" providerId="LiveId" clId="{02CF6284-C05C-480A-93BA-2E43D679EA06}" dt="2024-04-25T12:52:41.767" v="3" actId="962"/>
          <ac:picMkLst>
            <pc:docMk/>
            <pc:sldMk cId="3467396197" sldId="256"/>
            <ac:picMk id="3" creationId="{95B19EAF-8F66-B673-7AED-98349CA893D6}"/>
          </ac:picMkLst>
        </pc:picChg>
        <pc:picChg chg="del">
          <ac:chgData name="Tony Boes" userId="3218d6d3d6939c5f" providerId="LiveId" clId="{02CF6284-C05C-480A-93BA-2E43D679EA06}" dt="2024-04-25T12:52:36.766" v="0" actId="478"/>
          <ac:picMkLst>
            <pc:docMk/>
            <pc:sldMk cId="3467396197" sldId="256"/>
            <ac:picMk id="5" creationId="{078CE6E5-70D5-3AC0-E68D-E8098E8D747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E3785-3E43-C4DF-D8E5-F5B145523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82A9F-9038-7AD3-9B77-FC572B55EC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AD66DB-7ABA-680B-8611-57E1C9163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C6673A-AC20-4C4D-A338-33CC660A3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5C07-00FC-24A3-A3B0-2893D0C84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405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446BB-3809-0ACF-8E73-F491157EC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7406DF-FA2D-734C-E09E-777F6EFFB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9AA21-269D-DC4E-B2E6-C2EF660FA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EE897-854A-A2C7-656B-7190C027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99173-62C5-40C7-C9F9-7A35F3118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13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A222A9-EECE-9E69-C333-7633CB37A3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55DCD-2FE8-CC12-D949-AE30DDFDCD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D5564A-FEE6-C533-3C62-FBB7F6EB7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FDD70-7AB1-19BB-BFA1-23F3A28A0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E1344-95DF-516E-0DAC-8E698264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81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6E099-E51E-D58D-FB0E-CA014AFB3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6F2F8-19BF-4D36-AE58-D6928D1BD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78975-27EF-EFFA-9B95-D7D1C518E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D4995-6B35-ADC5-F9F8-1524F9910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5B59E-6010-AFA6-C185-290AA587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7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EC582-EB63-D6D9-4E01-61B5A3A71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8E40C-1451-18F9-E26D-B8338325B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E65DC-DEC4-A739-E22F-547C944673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BA411A-EB82-55B1-9A15-DC737155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4D2D3-A6C7-CB08-F68B-CBE67CF4D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24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EFB3F-1F72-89C4-9E86-149E614DC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82D31-6CD5-2850-B339-14B11CDB2A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DC4451-C90C-437A-2E08-67DFF4DB4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69FBCC-2ACF-0954-CBD3-AE1E939A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4E7FA2-C796-F787-1795-530EE176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E725E-B3FD-BD23-4408-7D3219B13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60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4FDD5-552E-C19D-A959-7365E1EE50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8FC9B-D6FE-E033-7B29-91C69C24DD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0BDD38-290B-1E28-74AA-7FFDBDEEDE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9692EB-4FB4-EFB8-CCA5-E8845F3243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C19973-20DD-5D64-1666-DAA61DFF8F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87B1F0-80A0-FBC0-BA41-0B7FE0B9A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AAEA2C-430C-8B99-14D0-509D0F56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E89016-7ADB-C1B0-7274-2AA051EFE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58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353857-4FCB-75AB-2330-44C653B244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4D85D-0D75-649A-3A30-4862AACF2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78BBA-0AE5-1BF5-7B4B-5B3B3A566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7CD152-7326-8144-69F9-1F5E3DC1A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062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EB1C7-01CC-15A3-9163-9BBD30AF9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934BB5-D0AE-0A89-28E6-697BF0A78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39F6DA-E0E7-0FC8-892E-863720DA4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B7B54-10EC-8CBB-CE89-955254CB0A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5509D-6C79-9827-535C-C34B19448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02AE9B0-00FC-2A29-B95E-A6701DF17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E2B2EE-7AE4-B49E-8C1C-4A2C7182D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41364-3375-A514-1B72-5D0A35167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BC237E-5A65-3F5C-07B0-074497BD3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4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FE9F-28F5-842D-DBD6-169B56F1C9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749E62-70FB-2FF9-3461-0D8AAE7AA5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EAA90B-B37D-2EB9-8925-0C02FF561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96B940-9C0E-CA0F-EBB3-D48214A66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87AFD-0605-02B9-B443-C3AE8D421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9ECE1-B873-5D24-625F-2EB5EEBFB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71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557276-DF07-56EB-217B-529A0FD3E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8D0367-D828-14B9-C393-047B1AFC7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3AB65-7312-A51E-1680-FB998CC332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1E9E3-3EBA-4032-8FCE-4CAF7E090CE1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646A6-1CF5-001E-D00E-0AEB06C9E6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09E6A-0488-8035-524C-0C6828F9A6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642D4-E0DF-4E27-A1AD-3DF6251359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88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A group of people wearing yellow shirts&#10;&#10;Description automatically generated">
            <a:extLst>
              <a:ext uri="{FF2B5EF4-FFF2-40B4-BE49-F238E27FC236}">
                <a16:creationId xmlns:a16="http://schemas.microsoft.com/office/drawing/2014/main" id="{95B19EAF-8F66-B673-7AED-98349CA89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396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Boes</dc:creator>
  <cp:lastModifiedBy>Tony Boes</cp:lastModifiedBy>
  <cp:revision>1</cp:revision>
  <dcterms:created xsi:type="dcterms:W3CDTF">2023-03-20T22:34:44Z</dcterms:created>
  <dcterms:modified xsi:type="dcterms:W3CDTF">2024-04-25T12:52:52Z</dcterms:modified>
</cp:coreProperties>
</file>